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Hanging ball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063042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ball is hanging from a string which is tied to the ceiling.</a:t>
            </a:r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618" y="659430"/>
            <a:ext cx="5072424" cy="5948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285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Hanging ball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536634" cy="1373817"/>
            <a:chOff x="0" y="0"/>
            <a:chExt cx="1113790" cy="954220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405984" y="342715"/>
              <a:ext cx="475615" cy="611505"/>
              <a:chOff x="70019" y="-208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70019" y="334430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40719" y="-208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667766" y="1579478"/>
            <a:ext cx="2863600" cy="1620921"/>
          </a:xfrm>
          <a:prstGeom prst="wedgeRoundRectCallout">
            <a:avLst>
              <a:gd name="adj1" fmla="val 63366"/>
              <a:gd name="adj2" fmla="val 4184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Matilda: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string is pulling upwards on the ball and this balances the force of gravity.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402307" y="3740581"/>
            <a:ext cx="2519271" cy="1578634"/>
          </a:xfrm>
          <a:prstGeom prst="wedgeRoundRectCallout">
            <a:avLst>
              <a:gd name="adj1" fmla="val 71551"/>
              <a:gd name="adj2" fmla="val -4624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only force on the ball is the force of gravity pulling it down.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137272" y="1359021"/>
            <a:ext cx="3145795" cy="997218"/>
          </a:xfrm>
          <a:prstGeom prst="wedgeRoundRectCallout">
            <a:avLst>
              <a:gd name="adj1" fmla="val -26907"/>
              <a:gd name="adj2" fmla="val 10596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Niamh: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ball is not moving.  There are no forces acting on it.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7527523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friends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talking about the forces acting on the 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ball.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2947" y="3544480"/>
            <a:ext cx="2534959" cy="2973702"/>
          </a:xfrm>
          <a:prstGeom prst="rect">
            <a:avLst/>
          </a:prstGeom>
        </p:spPr>
      </p:pic>
      <p:sp>
        <p:nvSpPr>
          <p:cNvPr id="30" name="Rounded Rectangular Callout 29"/>
          <p:cNvSpPr/>
          <p:nvPr/>
        </p:nvSpPr>
        <p:spPr>
          <a:xfrm>
            <a:off x="5678910" y="2886170"/>
            <a:ext cx="3208314" cy="990706"/>
          </a:xfrm>
          <a:prstGeom prst="wedgeRoundRectCallout">
            <a:avLst>
              <a:gd name="adj1" fmla="val -62886"/>
              <a:gd name="adj2" fmla="val 2496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Owen: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string cannot pull.  It just stops the ball from falling.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80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Hanging ball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4014161" y="2778400"/>
            <a:ext cx="1108787" cy="973419"/>
            <a:chOff x="0" y="0"/>
            <a:chExt cx="1113790" cy="947663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94561" y="336158"/>
              <a:ext cx="475615" cy="611505"/>
              <a:chOff x="57340" y="-7587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57340" y="327051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28041" y="-7587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179706" y="832586"/>
            <a:ext cx="7556118" cy="5635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Some friends are talking about the forces acting on the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ball.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3751" y="4373551"/>
            <a:ext cx="8748828" cy="1698005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Talk about your answers to these questions</a:t>
            </a:r>
          </a:p>
          <a:p>
            <a:pPr marL="342900" indent="-342900">
              <a:lnSpc>
                <a:spcPct val="115000"/>
              </a:lnSpc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think is right about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forces on 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ball?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115000"/>
              </a:lnSpc>
              <a:spcAft>
                <a:spcPts val="6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Explain your answer</a:t>
            </a:r>
          </a:p>
          <a:p>
            <a:pPr marL="342900" lvl="1" indent="-342900">
              <a:lnSpc>
                <a:spcPct val="115000"/>
              </a:lnSpc>
              <a:buFont typeface="+mj-lt"/>
              <a:buAutoNum type="arabicPeriod" startAt="2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mistakes do you think the others made?</a:t>
            </a:r>
          </a:p>
          <a:p>
            <a:pPr marL="457200" lvl="2">
              <a:lnSpc>
                <a:spcPct val="115000"/>
              </a:lnSpc>
              <a:spcAft>
                <a:spcPts val="6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1012822" y="1510888"/>
            <a:ext cx="2863600" cy="1203781"/>
          </a:xfrm>
          <a:prstGeom prst="wedgeRoundRectCallout">
            <a:avLst>
              <a:gd name="adj1" fmla="val 59751"/>
              <a:gd name="adj2" fmla="val 5122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Matilda: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string is pulling upwards on the ball and this balances the force of gravity.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443976" y="3067473"/>
            <a:ext cx="2945455" cy="964431"/>
          </a:xfrm>
          <a:prstGeom prst="wedgeRoundRectCallout">
            <a:avLst>
              <a:gd name="adj1" fmla="val 65347"/>
              <a:gd name="adj2" fmla="val -3116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Luca: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only force on the ball is the force of gravity pulling it down.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4276700" y="1315875"/>
            <a:ext cx="3145795" cy="866594"/>
          </a:xfrm>
          <a:prstGeom prst="wedgeRoundRectCallout">
            <a:avLst>
              <a:gd name="adj1" fmla="val -29380"/>
              <a:gd name="adj2" fmla="val 9323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Niamh: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ball is not moving.  There are no forces acting on it.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5684265" y="2556937"/>
            <a:ext cx="3208314" cy="919540"/>
          </a:xfrm>
          <a:prstGeom prst="wedgeRoundRectCallout">
            <a:avLst>
              <a:gd name="adj1" fmla="val -64499"/>
              <a:gd name="adj2" fmla="val 2121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Owen: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string cannot pull.  It just stops the ball from falling.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3120" y="4373551"/>
            <a:ext cx="1541381" cy="180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17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11</TotalTime>
  <Words>197</Words>
  <Application>Microsoft Office PowerPoint</Application>
  <PresentationFormat>On-screen Show (4:3)</PresentationFormat>
  <Paragraphs>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</cp:revision>
  <dcterms:created xsi:type="dcterms:W3CDTF">2019-06-18T14:40:17Z</dcterms:created>
  <dcterms:modified xsi:type="dcterms:W3CDTF">2019-06-18T14:52:16Z</dcterms:modified>
</cp:coreProperties>
</file>